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9" r:id="rId1"/>
  </p:sldMasterIdLst>
  <p:sldIdLst>
    <p:sldId id="256" r:id="rId2"/>
    <p:sldId id="270" r:id="rId3"/>
    <p:sldId id="289" r:id="rId4"/>
    <p:sldId id="296" r:id="rId5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B50549D-45A4-4359-AD82-4C7951AE0A98}" v="13" dt="2023-05-31T08:16:20.01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11" Type="http://schemas.microsoft.com/office/2015/10/relationships/revisionInfo" Target="revisionInfo.xml"/><Relationship Id="rId5" Type="http://schemas.openxmlformats.org/officeDocument/2006/relationships/slide" Target="slides/slide4.xml"/><Relationship Id="rId10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AB50549D-45A4-4359-AD82-4C7951AE0A98}"/>
    <pc:docChg chg="modSld">
      <pc:chgData name="Narelle Wheaton" userId="6e1b2b30-480e-4f91-806b-6735d5b9e446" providerId="ADAL" clId="{AB50549D-45A4-4359-AD82-4C7951AE0A98}" dt="2023-05-31T08:16:20.014" v="32" actId="1076"/>
      <pc:docMkLst>
        <pc:docMk/>
      </pc:docMkLst>
      <pc:sldChg chg="modSp mod">
        <pc:chgData name="Narelle Wheaton" userId="6e1b2b30-480e-4f91-806b-6735d5b9e446" providerId="ADAL" clId="{AB50549D-45A4-4359-AD82-4C7951AE0A98}" dt="2023-05-31T08:14:22.405" v="10" actId="1076"/>
        <pc:sldMkLst>
          <pc:docMk/>
          <pc:sldMk cId="0" sldId="256"/>
        </pc:sldMkLst>
        <pc:spChg chg="mod">
          <ac:chgData name="Narelle Wheaton" userId="6e1b2b30-480e-4f91-806b-6735d5b9e446" providerId="ADAL" clId="{AB50549D-45A4-4359-AD82-4C7951AE0A98}" dt="2023-05-31T08:14:22.405" v="10" actId="1076"/>
          <ac:spMkLst>
            <pc:docMk/>
            <pc:sldMk cId="0" sldId="256"/>
            <ac:spMk id="2050" creationId="{49286F46-B520-56D5-234D-D8DAD6662927}"/>
          </ac:spMkLst>
        </pc:spChg>
      </pc:sldChg>
      <pc:sldChg chg="modSp mod">
        <pc:chgData name="Narelle Wheaton" userId="6e1b2b30-480e-4f91-806b-6735d5b9e446" providerId="ADAL" clId="{AB50549D-45A4-4359-AD82-4C7951AE0A98}" dt="2023-05-31T08:14:55.972" v="18" actId="1076"/>
        <pc:sldMkLst>
          <pc:docMk/>
          <pc:sldMk cId="0" sldId="270"/>
        </pc:sldMkLst>
        <pc:spChg chg="mod">
          <ac:chgData name="Narelle Wheaton" userId="6e1b2b30-480e-4f91-806b-6735d5b9e446" providerId="ADAL" clId="{AB50549D-45A4-4359-AD82-4C7951AE0A98}" dt="2023-05-31T08:14:55.972" v="18" actId="1076"/>
          <ac:spMkLst>
            <pc:docMk/>
            <pc:sldMk cId="0" sldId="270"/>
            <ac:spMk id="3074" creationId="{6D06B2CD-BAF1-1356-899D-74CA7FA40566}"/>
          </ac:spMkLst>
        </pc:spChg>
      </pc:sldChg>
      <pc:sldChg chg="modSp mod">
        <pc:chgData name="Narelle Wheaton" userId="6e1b2b30-480e-4f91-806b-6735d5b9e446" providerId="ADAL" clId="{AB50549D-45A4-4359-AD82-4C7951AE0A98}" dt="2023-05-31T08:15:39.042" v="25" actId="1076"/>
        <pc:sldMkLst>
          <pc:docMk/>
          <pc:sldMk cId="0" sldId="289"/>
        </pc:sldMkLst>
        <pc:spChg chg="mod">
          <ac:chgData name="Narelle Wheaton" userId="6e1b2b30-480e-4f91-806b-6735d5b9e446" providerId="ADAL" clId="{AB50549D-45A4-4359-AD82-4C7951AE0A98}" dt="2023-05-31T08:15:39.042" v="25" actId="1076"/>
          <ac:spMkLst>
            <pc:docMk/>
            <pc:sldMk cId="0" sldId="289"/>
            <ac:spMk id="4098" creationId="{992C52C2-89E2-1519-0296-AE9EE6757D39}"/>
          </ac:spMkLst>
        </pc:spChg>
      </pc:sldChg>
      <pc:sldChg chg="modSp mod">
        <pc:chgData name="Narelle Wheaton" userId="6e1b2b30-480e-4f91-806b-6735d5b9e446" providerId="ADAL" clId="{AB50549D-45A4-4359-AD82-4C7951AE0A98}" dt="2023-05-31T08:16:20.014" v="32" actId="1076"/>
        <pc:sldMkLst>
          <pc:docMk/>
          <pc:sldMk cId="0" sldId="296"/>
        </pc:sldMkLst>
        <pc:spChg chg="mod">
          <ac:chgData name="Narelle Wheaton" userId="6e1b2b30-480e-4f91-806b-6735d5b9e446" providerId="ADAL" clId="{AB50549D-45A4-4359-AD82-4C7951AE0A98}" dt="2023-05-31T08:16:20.014" v="32" actId="1076"/>
          <ac:spMkLst>
            <pc:docMk/>
            <pc:sldMk cId="0" sldId="296"/>
            <ac:spMk id="5122" creationId="{1A95D56D-EB73-F491-EB29-634C28CA9928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983DDA2-8B1B-D6B1-D4DF-D97429D64E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93778B0-1C99-780A-0F4E-D2FDC2A485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F2520A4-654A-36D7-8BBD-2612C4A2D8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CCEB1F-3862-4CC1-9E2A-C1BC177E971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921613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51F26B3-1E61-9C80-9614-91B135AE2B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41E0DD5-364B-384B-08D8-BF8B0D723E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2E1AEF-E4E7-71FC-7E9B-69B9620286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6FBAD1-E426-461D-8333-E41196320EB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092300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3EECAF8-B6E3-09E0-C54D-90CCE124E0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C2D3F1-2850-DCF8-7F02-0C07D5D438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C81028C-38A3-9F53-836E-DB91DBA160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AFAAEF-54F9-4BA6-9AD4-51B915AFDB0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740437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49BFD3E-1599-320E-0A8B-DA495D2F6A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648650-D3C1-80AE-184D-1F0FFD6CFE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67786C-F2E0-8D03-E417-106FEAA859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AE6196-57CE-4094-98B6-9138745B8AF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445812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0BE3821-5C2C-989B-33FD-F0FB9D6523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43FA901-586E-35DA-B7F6-173F041762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8616F95-7394-45CE-3A8B-EC74A73C05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C6D787-F3F7-4E9A-9C6E-9A6AB76FEBC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684455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CDBF1573-257A-C530-134E-F32BC81119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2EA4F585-FA36-9078-723A-87E6C90C0D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97ACAFD-71E2-22D3-2306-D133844DBE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34C907-F29F-40EE-BC60-E27865A6F1E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986258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237AF4E1-AC95-5388-C862-D70E70A6C8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FE5DFF08-329B-6DCD-2C13-C3D2AB61E8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BF314386-462B-06AD-502E-AEB85D5452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47508D-5E91-4AB0-BDAE-23341E2850A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960333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D68AFEEB-3D8E-097C-A8A9-E1DFB026C8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ACE7F509-81AC-40CD-AB15-10BDC79D55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A35F5EDE-BF4F-F3D1-C272-CE853F8861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8E6BF4-7280-4460-A5DC-D78A79A7916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700080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864DB40E-A960-25A7-B8D5-FA2FF0EAFF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23BA5998-8B6A-8D10-7E10-19B5014A9C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58C0D855-79E9-0278-8EBF-EDB123B426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2AB374-479E-487D-9474-E04A6102E46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281454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1E4F4BC1-B3D3-EA0E-4B0F-2EE258625E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225DCF59-3515-8A76-BA70-E3D76057FC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690F001-B3B9-FD68-A2F4-25BB1BD4BC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A47E8-4CEA-48B1-88B5-B611E7BFECB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460226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8FAD34B7-12FF-6295-8308-5EE179B15E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73867A0D-B39B-5327-DA18-A09C3EAA46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42FC9356-D35D-8ACE-49C0-A473B560F8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F1F2A7-C15E-4664-A6D1-76397A3FBBE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027322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F31201C2-29C7-41FF-22EF-8E1AF469E8F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D89BD931-6C9D-208A-4E56-66C0339FDD2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24DCEC2-2EAC-54DA-987A-65B449FE6FF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CA8E6CC-3B0D-0C78-355C-DF82C5C42FB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47AEAD9-C433-1C1D-1ED3-A741BFE83A2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B737033-99E5-41AB-8C55-20A9C304FAC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60" r:id="rId1"/>
    <p:sldLayoutId id="2147483761" r:id="rId2"/>
    <p:sldLayoutId id="2147483762" r:id="rId3"/>
    <p:sldLayoutId id="2147483763" r:id="rId4"/>
    <p:sldLayoutId id="2147483764" r:id="rId5"/>
    <p:sldLayoutId id="2147483765" r:id="rId6"/>
    <p:sldLayoutId id="2147483766" r:id="rId7"/>
    <p:sldLayoutId id="2147483767" r:id="rId8"/>
    <p:sldLayoutId id="2147483768" r:id="rId9"/>
    <p:sldLayoutId id="2147483769" r:id="rId10"/>
    <p:sldLayoutId id="2147483770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">
            <a:extLst>
              <a:ext uri="{FF2B5EF4-FFF2-40B4-BE49-F238E27FC236}">
                <a16:creationId xmlns:a16="http://schemas.microsoft.com/office/drawing/2014/main" id="{49286F46-B520-56D5-234D-D8DAD6662927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379153" y="854286"/>
            <a:ext cx="9433693" cy="5149428"/>
          </a:xfrm>
        </p:spPr>
        <p:txBody>
          <a:bodyPr/>
          <a:lstStyle/>
          <a:p>
            <a:pPr marL="228600" marR="0" lvl="0" indent="-304800" algn="ctr" defTabSz="914400" rtl="0" eaLnBrk="1" fontAlgn="base" latinLnBrk="0" hangingPunct="1">
              <a:lnSpc>
                <a:spcPct val="9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en-AU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Verse 1</a:t>
            </a:r>
            <a:endParaRPr lang="en-AU" altLang="en-US" sz="4000" dirty="0">
              <a:solidFill>
                <a:schemeClr val="tx1"/>
              </a:solidFill>
            </a:endParaRPr>
          </a:p>
          <a:p>
            <a:pPr indent="-304800" algn="ctr" eaLnBrk="1" hangingPunct="1"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en-AU" altLang="en-US" sz="4000" dirty="0">
                <a:solidFill>
                  <a:schemeClr val="tx1"/>
                </a:solidFill>
              </a:rPr>
              <a:t>Do you sometimes feel that </a:t>
            </a:r>
          </a:p>
          <a:p>
            <a:pPr indent="-304800" algn="ctr" eaLnBrk="1" hangingPunct="1"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en-AU" altLang="en-US" sz="4000" dirty="0">
                <a:solidFill>
                  <a:schemeClr val="tx1"/>
                </a:solidFill>
              </a:rPr>
              <a:t>no one truly knows you,</a:t>
            </a:r>
          </a:p>
          <a:p>
            <a:pPr indent="-304800" algn="ctr" eaLnBrk="1" hangingPunct="1"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en-AU" altLang="en-US" sz="4000" dirty="0">
                <a:solidFill>
                  <a:schemeClr val="tx1"/>
                </a:solidFill>
              </a:rPr>
              <a:t>And that no one understands </a:t>
            </a:r>
          </a:p>
          <a:p>
            <a:pPr indent="-304800" algn="ctr" eaLnBrk="1" hangingPunct="1"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en-AU" altLang="en-US" sz="4000" dirty="0">
                <a:solidFill>
                  <a:schemeClr val="tx1"/>
                </a:solidFill>
              </a:rPr>
              <a:t>or really cares?</a:t>
            </a:r>
          </a:p>
          <a:p>
            <a:pPr indent="-304800" algn="ctr" eaLnBrk="1" hangingPunct="1"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en-AU" altLang="en-US" sz="4000" dirty="0">
                <a:solidFill>
                  <a:schemeClr val="tx1"/>
                </a:solidFill>
              </a:rPr>
              <a:t>Through his people, </a:t>
            </a:r>
          </a:p>
          <a:p>
            <a:pPr indent="-304800" algn="ctr" eaLnBrk="1" hangingPunct="1"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en-AU" altLang="en-US" sz="4000" dirty="0">
                <a:solidFill>
                  <a:schemeClr val="tx1"/>
                </a:solidFill>
              </a:rPr>
              <a:t>God himself is close beside you,</a:t>
            </a:r>
          </a:p>
          <a:p>
            <a:pPr indent="-304800" algn="ctr" eaLnBrk="1" hangingPunct="1"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en-AU" altLang="en-US" sz="4000" dirty="0">
                <a:solidFill>
                  <a:schemeClr val="tx1"/>
                </a:solidFill>
              </a:rPr>
              <a:t>And through them he plans </a:t>
            </a:r>
          </a:p>
          <a:p>
            <a:pPr indent="-304800" algn="ctr" eaLnBrk="1" hangingPunct="1"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en-AU" altLang="en-US" sz="4000" dirty="0">
                <a:solidFill>
                  <a:schemeClr val="tx1"/>
                </a:solidFill>
              </a:rPr>
              <a:t>to answer all your prayers.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3">
            <a:extLst>
              <a:ext uri="{FF2B5EF4-FFF2-40B4-BE49-F238E27FC236}">
                <a16:creationId xmlns:a16="http://schemas.microsoft.com/office/drawing/2014/main" id="{6D06B2CD-BAF1-1356-899D-74CA7FA40566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766762" y="1574750"/>
            <a:ext cx="10658475" cy="3708499"/>
          </a:xfrm>
        </p:spPr>
        <p:txBody>
          <a:bodyPr/>
          <a:lstStyle/>
          <a:p>
            <a:pPr indent="-304800" algn="ctr" eaLnBrk="1" hangingPunct="1">
              <a:spcBef>
                <a:spcPct val="0"/>
              </a:spcBef>
              <a:buFont typeface="Wingdings 2" panose="05020102010507070707" pitchFamily="18" charset="2"/>
              <a:buNone/>
            </a:pPr>
            <a:r>
              <a:rPr lang="en-AU" altLang="en-US" sz="2000" dirty="0">
                <a:solidFill>
                  <a:schemeClr val="tx1"/>
                </a:solidFill>
              </a:rPr>
              <a:t>Chorus</a:t>
            </a:r>
          </a:p>
          <a:p>
            <a:pPr indent="-304800" algn="ctr" eaLnBrk="1" hangingPunct="1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AU" altLang="en-US" sz="4000" dirty="0">
                <a:solidFill>
                  <a:schemeClr val="tx1"/>
                </a:solidFill>
              </a:rPr>
              <a:t>Someone cares, someone cares,</a:t>
            </a:r>
          </a:p>
          <a:p>
            <a:pPr indent="-304800" algn="ctr" eaLnBrk="1" hangingPunct="1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AU" altLang="en-US" sz="4000" dirty="0">
                <a:solidFill>
                  <a:schemeClr val="tx1"/>
                </a:solidFill>
              </a:rPr>
              <a:t>Someone knows your deepest need, </a:t>
            </a:r>
          </a:p>
          <a:p>
            <a:pPr indent="-304800" algn="ctr" eaLnBrk="1" hangingPunct="1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AU" altLang="en-US" sz="4000" dirty="0">
                <a:solidFill>
                  <a:schemeClr val="tx1"/>
                </a:solidFill>
              </a:rPr>
              <a:t>your burden shares;</a:t>
            </a:r>
          </a:p>
          <a:p>
            <a:pPr indent="-304800" algn="ctr" eaLnBrk="1" hangingPunct="1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AU" altLang="en-US" sz="4000" dirty="0">
                <a:solidFill>
                  <a:schemeClr val="tx1"/>
                </a:solidFill>
              </a:rPr>
              <a:t>Someone cares, someone cares,</a:t>
            </a:r>
          </a:p>
          <a:p>
            <a:pPr indent="-304800" algn="ctr" eaLnBrk="1" hangingPunct="1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AU" altLang="en-US" sz="4000" dirty="0">
                <a:solidFill>
                  <a:schemeClr val="tx1"/>
                </a:solidFill>
              </a:rPr>
              <a:t>God himself will hear the whisper </a:t>
            </a:r>
          </a:p>
          <a:p>
            <a:pPr indent="-304800" algn="ctr" eaLnBrk="1" hangingPunct="1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AU" altLang="en-US" sz="4000" dirty="0">
                <a:solidFill>
                  <a:schemeClr val="tx1"/>
                </a:solidFill>
              </a:rPr>
              <a:t>of your prayers.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>
            <a:extLst>
              <a:ext uri="{FF2B5EF4-FFF2-40B4-BE49-F238E27FC236}">
                <a16:creationId xmlns:a16="http://schemas.microsoft.com/office/drawing/2014/main" id="{992C52C2-89E2-1519-0296-AE9EE6757D39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163452" y="1484312"/>
            <a:ext cx="9865096" cy="3889375"/>
          </a:xfrm>
        </p:spPr>
        <p:txBody>
          <a:bodyPr/>
          <a:lstStyle/>
          <a:p>
            <a:pPr indent="-304800" algn="ctr" eaLnBrk="1" hangingPunct="1"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en-AU" altLang="en-US" sz="2000" dirty="0">
                <a:solidFill>
                  <a:schemeClr val="tx1"/>
                </a:solidFill>
              </a:rPr>
              <a:t>Verse 2</a:t>
            </a:r>
          </a:p>
          <a:p>
            <a:pPr indent="-304800" algn="ctr" eaLnBrk="1" hangingPunct="1"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en-AU" altLang="en-US" sz="4000" dirty="0">
                <a:solidFill>
                  <a:schemeClr val="tx1"/>
                </a:solidFill>
              </a:rPr>
              <a:t>Ours is not a distant God, </a:t>
            </a:r>
          </a:p>
          <a:p>
            <a:pPr indent="-304800" algn="ctr" eaLnBrk="1" hangingPunct="1"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en-AU" altLang="en-US" sz="4000" dirty="0">
                <a:solidFill>
                  <a:schemeClr val="tx1"/>
                </a:solidFill>
              </a:rPr>
              <a:t>remote, unfeeling,</a:t>
            </a:r>
          </a:p>
          <a:p>
            <a:pPr indent="-304800" algn="ctr" eaLnBrk="1" hangingPunct="1"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en-AU" altLang="en-US" sz="4000" dirty="0">
                <a:solidFill>
                  <a:schemeClr val="tx1"/>
                </a:solidFill>
              </a:rPr>
              <a:t>Who is careless of our loneliness and pain,</a:t>
            </a:r>
          </a:p>
          <a:p>
            <a:pPr indent="-304800" algn="ctr" eaLnBrk="1" hangingPunct="1"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en-AU" altLang="en-US" sz="4000" dirty="0">
                <a:solidFill>
                  <a:schemeClr val="tx1"/>
                </a:solidFill>
              </a:rPr>
              <a:t>Through the ministry of men </a:t>
            </a:r>
          </a:p>
          <a:p>
            <a:pPr indent="-304800" algn="ctr" eaLnBrk="1" hangingPunct="1"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en-AU" altLang="en-US" sz="4000" dirty="0">
                <a:solidFill>
                  <a:schemeClr val="tx1"/>
                </a:solidFill>
              </a:rPr>
              <a:t>He gives his healing,</a:t>
            </a:r>
          </a:p>
          <a:p>
            <a:pPr indent="-304800" algn="ctr" eaLnBrk="1" hangingPunct="1"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en-AU" altLang="en-US" sz="4000" dirty="0">
                <a:solidFill>
                  <a:schemeClr val="tx1"/>
                </a:solidFill>
              </a:rPr>
              <a:t>In their dedicated hands brings hope again.</a:t>
            </a:r>
            <a:endParaRPr lang="en-US" altLang="en-US" sz="40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3">
            <a:extLst>
              <a:ext uri="{FF2B5EF4-FFF2-40B4-BE49-F238E27FC236}">
                <a16:creationId xmlns:a16="http://schemas.microsoft.com/office/drawing/2014/main" id="{1A95D56D-EB73-F491-EB29-634C28CA9928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109154" y="1556494"/>
            <a:ext cx="9973692" cy="3745012"/>
          </a:xfrm>
        </p:spPr>
        <p:txBody>
          <a:bodyPr/>
          <a:lstStyle/>
          <a:p>
            <a:pPr indent="-304800" algn="ctr" eaLnBrk="1" hangingPunct="1">
              <a:spcBef>
                <a:spcPct val="0"/>
              </a:spcBef>
              <a:buFont typeface="Wingdings 2" panose="05020102010507070707" pitchFamily="18" charset="2"/>
              <a:buNone/>
            </a:pPr>
            <a:r>
              <a:rPr lang="en-AU" altLang="en-US" sz="2000" dirty="0">
                <a:solidFill>
                  <a:schemeClr val="tx1"/>
                </a:solidFill>
              </a:rPr>
              <a:t>Chorus</a:t>
            </a:r>
          </a:p>
          <a:p>
            <a:pPr indent="-304800" algn="ctr" eaLnBrk="1" hangingPunct="1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AU" altLang="en-US" sz="4000" dirty="0">
                <a:solidFill>
                  <a:schemeClr val="tx1"/>
                </a:solidFill>
              </a:rPr>
              <a:t>Someone cares, someone cares,</a:t>
            </a:r>
          </a:p>
          <a:p>
            <a:pPr indent="-304800" algn="ctr" eaLnBrk="1" hangingPunct="1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AU" altLang="en-US" sz="4000" dirty="0">
                <a:solidFill>
                  <a:schemeClr val="tx1"/>
                </a:solidFill>
              </a:rPr>
              <a:t>Someone knows your deepest need, </a:t>
            </a:r>
          </a:p>
          <a:p>
            <a:pPr indent="-304800" algn="ctr" eaLnBrk="1" hangingPunct="1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AU" altLang="en-US" sz="4000" dirty="0">
                <a:solidFill>
                  <a:schemeClr val="tx1"/>
                </a:solidFill>
              </a:rPr>
              <a:t>your burden shares;</a:t>
            </a:r>
          </a:p>
          <a:p>
            <a:pPr indent="-304800" algn="ctr" eaLnBrk="1" hangingPunct="1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AU" altLang="en-US" sz="4000" dirty="0">
                <a:solidFill>
                  <a:schemeClr val="tx1"/>
                </a:solidFill>
              </a:rPr>
              <a:t>Someone cares, someone cares,</a:t>
            </a:r>
          </a:p>
          <a:p>
            <a:pPr indent="-304800" algn="ctr" eaLnBrk="1" hangingPunct="1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AU" altLang="en-US" sz="4000" dirty="0">
                <a:solidFill>
                  <a:schemeClr val="tx1"/>
                </a:solidFill>
              </a:rPr>
              <a:t>God himself will hear the whisper </a:t>
            </a:r>
          </a:p>
          <a:p>
            <a:pPr indent="-304800" algn="ctr" eaLnBrk="1" hangingPunct="1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AU" altLang="en-US" sz="4000" dirty="0">
                <a:solidFill>
                  <a:schemeClr val="tx1"/>
                </a:solidFill>
              </a:rPr>
              <a:t>of your prayers.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22D2FE76-0C6B-DEA6-3C2A-63038B53BB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3525" y="6021388"/>
            <a:ext cx="4572000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700">
                <a:latin typeface="akagi_probook"/>
              </a:rPr>
              <a:t>CCLI Song # 5282306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700">
                <a:latin typeface="akagi_probook"/>
              </a:rPr>
              <a:t>John Gowans | John Larsson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AU" altLang="en-US" sz="700">
                <a:latin typeface="akagi_probook"/>
              </a:rPr>
              <a:t>© Words: 1986 Salvationist Publishing &amp; Supplies Ltd. (Admin. by CopyCare Pacific Pty. Ltd.)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AU" altLang="en-US" sz="700">
                <a:latin typeface="akagi_probook"/>
              </a:rPr>
              <a:t>Music: Salvationist Publishing &amp; Supplies Ltd. (Admin. by CopyCare Pacific Pty. Ltd.)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700" i="1">
                <a:latin typeface="akagi_probook"/>
              </a:rPr>
              <a:t>For use solely with the SongSelect® </a:t>
            </a:r>
            <a:r>
              <a:rPr lang="en-AU" altLang="en-US" sz="700" i="1">
                <a:latin typeface="akagi_probook"/>
                <a:hlinkClick r:id="rId2"/>
              </a:rPr>
              <a:t>Terms of Use</a:t>
            </a:r>
            <a:r>
              <a:rPr lang="en-AU" altLang="en-US" sz="700" i="1">
                <a:latin typeface="akagi_probook"/>
              </a:rPr>
              <a:t>. All rights reserved. </a:t>
            </a:r>
            <a:r>
              <a:rPr lang="en-AU" altLang="en-US" sz="700" i="1">
                <a:latin typeface="akagi_probook"/>
                <a:hlinkClick r:id="rId3"/>
              </a:rPr>
              <a:t>www.ccli.com</a:t>
            </a:r>
            <a:endParaRPr lang="en-AU" altLang="en-US" sz="700" i="1">
              <a:latin typeface="akagi_probook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700">
                <a:latin typeface="akagi_probook"/>
              </a:rPr>
              <a:t>CCLI Licence # 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F46216B-77A9-411A-B9D3-5023FCB70208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51</TotalTime>
  <Words>220</Words>
  <Application>Microsoft Office PowerPoint</Application>
  <PresentationFormat>Widescreen</PresentationFormat>
  <Paragraphs>36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1" baseType="lpstr">
      <vt:lpstr>akagi_probook</vt:lpstr>
      <vt:lpstr>Arial</vt:lpstr>
      <vt:lpstr>Calibri</vt:lpstr>
      <vt:lpstr>Calibri Light</vt:lpstr>
      <vt:lpstr>Wingdings</vt:lpstr>
      <vt:lpstr>Wingdings 2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>Salvation Army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238. Do you sometimes feel</dc:title>
  <dc:creator>Perth Fortress</dc:creator>
  <cp:lastModifiedBy>Narelle Wheaton</cp:lastModifiedBy>
  <cp:revision>11</cp:revision>
  <dcterms:created xsi:type="dcterms:W3CDTF">2001-07-29T02:37:56Z</dcterms:created>
  <dcterms:modified xsi:type="dcterms:W3CDTF">2023-05-31T08:16:22Z</dcterms:modified>
</cp:coreProperties>
</file>